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7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FFDF"/>
    <a:srgbClr val="F5FFF0"/>
    <a:srgbClr val="E6FFDF"/>
    <a:srgbClr val="DFF1D1"/>
    <a:srgbClr val="ECFF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Стиль из темы 1 - акцент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55"/>
    <p:restoredTop sz="96192"/>
  </p:normalViewPr>
  <p:slideViewPr>
    <p:cSldViewPr snapToGrid="0">
      <p:cViewPr>
        <p:scale>
          <a:sx n="113" d="100"/>
          <a:sy n="113" d="100"/>
        </p:scale>
        <p:origin x="23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 b="0" i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0777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21232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81781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60642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09897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87943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0" i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0" i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78648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795173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585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 b="0" i="0"/>
            </a:lvl1pPr>
            <a:lvl2pPr>
              <a:defRPr sz="2100" b="0" i="0"/>
            </a:lvl2pPr>
            <a:lvl3pPr>
              <a:defRPr sz="1800" b="0" i="0"/>
            </a:lvl3pPr>
            <a:lvl4pPr>
              <a:defRPr sz="1500" b="0" i="0"/>
            </a:lvl4pPr>
            <a:lvl5pPr>
              <a:defRPr sz="1500" b="0" i="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 b="0" i="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69534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 b="0" i="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 b="0" i="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86719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01417C-166E-D447-9857-39430A2FF8A6}" type="datetimeFigureOut">
              <a:rPr lang="ru-UA"/>
              <a:pPr/>
              <a:t>28.07.2024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3E332-68A7-F844-8E20-2D913B67EA9B}" type="slidenum">
              <a:rPr lang="ru-UA">
                <a:latin typeface="Snell Roundhand" panose="02000603080000090004" pitchFamily="2" charset="0"/>
              </a:rPr>
              <a:pPr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83885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Watercolor set of lime slices, mint leaves, ice cube. Botanical  illustration for menu, celebration design, cocktail party, flyer, posters  28572794 PNG">
            <a:extLst>
              <a:ext uri="{FF2B5EF4-FFF2-40B4-BE49-F238E27FC236}">
                <a16:creationId xmlns:a16="http://schemas.microsoft.com/office/drawing/2014/main" id="{1569A88A-EF51-F1FE-2895-48F8D4102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4168" y="5935237"/>
            <a:ext cx="4826092" cy="4826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1BB94F-05BD-545E-FC43-BE4BD2BFF3DC}"/>
              </a:ext>
            </a:extLst>
          </p:cNvPr>
          <p:cNvSpPr txBox="1"/>
          <p:nvPr/>
        </p:nvSpPr>
        <p:spPr>
          <a:xfrm>
            <a:off x="1679258" y="640602"/>
            <a:ext cx="3499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Snell Roundhand" panose="02000603080000090004" pitchFamily="2" charset="0"/>
              </a:rPr>
              <a:t>Yeseniia’s вкусовой оазис</a:t>
            </a: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858FC25B-8252-3479-DE67-321AD0D541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707022"/>
              </p:ext>
            </p:extLst>
          </p:nvPr>
        </p:nvGraphicFramePr>
        <p:xfrm>
          <a:off x="311501" y="1170114"/>
          <a:ext cx="4572000" cy="7787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4741">
                  <a:extLst>
                    <a:ext uri="{9D8B030D-6E8A-4147-A177-3AD203B41FA5}">
                      <a16:colId xmlns:a16="http://schemas.microsoft.com/office/drawing/2014/main" val="3994638407"/>
                    </a:ext>
                  </a:extLst>
                </a:gridCol>
                <a:gridCol w="1677259">
                  <a:extLst>
                    <a:ext uri="{9D8B030D-6E8A-4147-A177-3AD203B41FA5}">
                      <a16:colId xmlns:a16="http://schemas.microsoft.com/office/drawing/2014/main" val="1285266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Чай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98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247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Кофе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98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153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Смузи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105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7777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Яблочный сок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55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844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Абрикосовый сок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55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372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Апельсиновый сок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55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0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Кола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100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7864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Вода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35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350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95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Борщ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150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8892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Бульон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130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714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33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Стейк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95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519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Малая курица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50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090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Большая курица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100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20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Яичница с беконом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105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43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4734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Салат Цезарь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125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300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Стандартный салат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noProof="0">
                          <a:latin typeface="Snell Roundhand" panose="02000603080000090004" pitchFamily="2" charset="0"/>
                        </a:rPr>
                        <a:t>99</a:t>
                      </a:r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074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b="0" i="0">
                          <a:latin typeface="Snell Roundhand" panose="02000603080000090004" pitchFamily="2" charset="0"/>
                        </a:rPr>
                        <a:t>Сырный салат</a:t>
                      </a:r>
                      <a:endParaRPr lang="uk-UA" sz="1800" b="0" i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>
                          <a:latin typeface="Snell Roundhand" panose="02000603080000090004" pitchFamily="2" charset="0"/>
                        </a:rPr>
                        <a:t>107</a:t>
                      </a:r>
                      <a:endParaRPr lang="uk-UA" sz="1800" b="0" i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06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uk-UA" b="0" i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b="0" i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505946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648DCC19-E0D6-9A23-9C36-D69E0CC86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471565">
            <a:off x="3683429" y="1300836"/>
            <a:ext cx="3659272" cy="446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A6DCAD2-5F09-CA13-D24C-5AD47959B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sharpenSoften amount="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1991" y="7344"/>
            <a:ext cx="734018" cy="7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72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858FC25B-8252-3479-DE67-321AD0D541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022111"/>
              </p:ext>
            </p:extLst>
          </p:nvPr>
        </p:nvGraphicFramePr>
        <p:xfrm>
          <a:off x="311501" y="1170114"/>
          <a:ext cx="4572000" cy="7787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4741">
                  <a:extLst>
                    <a:ext uri="{9D8B030D-6E8A-4147-A177-3AD203B41FA5}">
                      <a16:colId xmlns:a16="http://schemas.microsoft.com/office/drawing/2014/main" val="3994638407"/>
                    </a:ext>
                  </a:extLst>
                </a:gridCol>
                <a:gridCol w="1677259">
                  <a:extLst>
                    <a:ext uri="{9D8B030D-6E8A-4147-A177-3AD203B41FA5}">
                      <a16:colId xmlns:a16="http://schemas.microsoft.com/office/drawing/2014/main" val="1285266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Картошка Фри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247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Картошка по-сельски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153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Гамбургер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7777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Чизбургер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205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844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Дабл чизбургер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399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372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Биг Мак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250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077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Мак Чикен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235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7864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Филе-О-Фиш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235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350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Пицца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95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b="0" i="0" noProof="0">
                        <a:latin typeface="Snell Roundhand" panose="0200060308000009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8892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Вафли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714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Круассан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33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Шоколадное мороженое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519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Клубничное мороженое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090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Лимонное мороженое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220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Малиновое мороженое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43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Фисташковое мороженое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4734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Мороженое пломбир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300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Клубничный торт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noProof="0">
                          <a:latin typeface="Snell Roundhand" panose="02000603080000090004" pitchFamily="2" charset="0"/>
                        </a:rPr>
                        <a:t>205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074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uk-UA" b="0" i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b="0" i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06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uk-UA" b="0" i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uk-UA" b="0" i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505946"/>
                  </a:ext>
                </a:extLst>
              </a:tr>
            </a:tbl>
          </a:graphicData>
        </a:graphic>
      </p:graphicFrame>
      <p:pic>
        <p:nvPicPr>
          <p:cNvPr id="2" name="Picture 2" descr="Watercolor set of lime slices, mint leaves, ice cube. Botanical  illustration for menu, celebration design, cocktail party, flyer, posters  28572794 PNG">
            <a:extLst>
              <a:ext uri="{FF2B5EF4-FFF2-40B4-BE49-F238E27FC236}">
                <a16:creationId xmlns:a16="http://schemas.microsoft.com/office/drawing/2014/main" id="{1569A88A-EF51-F1FE-2895-48F8D4102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4168" y="5935237"/>
            <a:ext cx="4826092" cy="4826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2FDE4F9-5D0C-1069-BBF5-F1DBA4744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1566" y="1269548"/>
            <a:ext cx="2772099" cy="316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8DEFC5B-44A8-3261-D3F1-C380719994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sharpenSoften amount="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1991" y="7344"/>
            <a:ext cx="734018" cy="795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522F72-819F-813A-BDAB-0A07A1EA6674}"/>
              </a:ext>
            </a:extLst>
          </p:cNvPr>
          <p:cNvSpPr txBox="1"/>
          <p:nvPr/>
        </p:nvSpPr>
        <p:spPr>
          <a:xfrm>
            <a:off x="1679258" y="640602"/>
            <a:ext cx="3499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Snell Roundhand" panose="02000603080000090004" pitchFamily="2" charset="0"/>
              </a:rPr>
              <a:t>Yeseniia’s вкусовой оазис</a:t>
            </a:r>
          </a:p>
        </p:txBody>
      </p:sp>
    </p:spTree>
    <p:extLst>
      <p:ext uri="{BB962C8B-B14F-4D97-AF65-F5344CB8AC3E}">
        <p14:creationId xmlns:p14="http://schemas.microsoft.com/office/powerpoint/2010/main" val="390594045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389</TotalTime>
  <Words>98</Words>
  <Application>Microsoft Macintosh PowerPoint</Application>
  <PresentationFormat>Лист A4 (210x297 мм)</PresentationFormat>
  <Paragraphs>72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Snell Roundhand</vt:lpstr>
      <vt:lpstr>Тема Office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Виктория</dc:creator>
  <cp:lastModifiedBy>Виктория</cp:lastModifiedBy>
  <cp:revision>3</cp:revision>
  <dcterms:created xsi:type="dcterms:W3CDTF">2024-07-28T11:35:49Z</dcterms:created>
  <dcterms:modified xsi:type="dcterms:W3CDTF">2024-07-28T21:47:16Z</dcterms:modified>
</cp:coreProperties>
</file>

<file path=docProps/thumbnail.jpeg>
</file>